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开场：先问观众'你们去过西安吗？'制造互动。然后说：3100年前，这里就是世界的中心。用数字和情感钩子打开注意力。时间：1.5分钟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回民街是最典型的'又爱又坑'景点。爱在于真的好吃、真的热闹；坑在于价格陷阱很多。提前告知能让朋友家人少花冤枉钱。时间：1分钟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大唐不夜城是很多人去西安的最大惊喜。告诉朋友：比想象中大很多，建议穿舒适的鞋。不倒翁小姐姐是最热门节目，要去的话提前排队。时间：1分钟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最重要的提示就两个：提前预约 + 一定要租讲解器。很多人看完兵马俑说'就这？'，基本上都是没租讲解器。有了背景知识，每一个细节都有故事。时间：1.5分钟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建议安排：上午骑城墙（2小时）+ 中午就近吃午饭，下午大雁塔/大唐不夜城，晚上8:30看音乐喷泉。这一天行程非常充实。时间：1分钟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陕历博是西安文化密度最高的地方，强烈建议提前7天就去抢票。很多人去了才发现没票后悔。唐代壁画珍品馆值得单独买票，那些壁画是1:1复原的，震撼感很强。时间：1分钟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提醒：回民街卖的伴手礼比超市贵2-3倍。真正好的东西去当地超市买就行。博物馆文创近年来质量提升很多，陕历博的文创值得买。时间：45秒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3天是很多上班族的标配行程。关键是Day3要早起，兵马俑建议开门第一批进去，人最少。Day2陕历博需要提前7天预约，不然就没有。时间：1.5分钟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5天行程适合深度游客。华山一定要做好功课，淡季爬山人少体验好。壶口瀑布需要包车或跟团，不适合公共交通，可以单独评估。时间：1分钟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给朋友一个参考预算，帮助他们做财务规划。西安其实是中国最性价比的一线旅游城市，2000元以内就能玩得很好。时间：1分钟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这一页快速过，每条15秒，总共2.5分钟。最重要的是①和⑥。第⑩条是彩蛋，如果时间紧可以跳过。时间：2-3分钟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告诉听众：西安不是一个'正经旅游'的地方，它有很接地气的一面。很多第一次去的人都会被这种反差感惊到。时间：45秒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结尾：让听众把这张行动清单截图存下来。可以问'有谁已经打算去西安了？'互动收尾。感谢大家，西安真的值得，有问题可以找我。时间：1分钟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重点强调避开黄金周。很多人踩坑就是国庆去西安，结果兵马俑人山人海，啥都没看清。时间：1分钟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提醒：高铁到的是西安北站，出站后还需坐地铁2号线约30分钟到市中心。不要坐黑车。时间：1分钟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重点提示306路公交是去兵马俑最划算的方式，很多人不知道。打车去兵马俑单程约150元，4人拼车才合算。时间：45秒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建议：第一次去西安，住钟楼附近，走路10分钟啥都有。行程第一天下午到，出门就是回民街。时间：1分钟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这5个是精华，缺一个都不完整。兵马俑的预约是最大坑点，一定要提前说清楚。推荐雄狮导游APP租讲解器，兵马俑不租讲解器等于白去。时间：1.5分钟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永兴坊的摔碗酒是网红打卡，但永兴坊里的陕西各地小吃才是真正的宝藏，建议下午4-5点去，避开最高峰。西安博物院免费，很多人不知道。时间：1分钟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羊肉泡馍是很多外地人第一次去会踩坑——上来直接给馍，要自己掰，越细越好，掰完交给服务员煮。这个要提前告知朋友家人。时间：1分钟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9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0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0A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A017"/>
                </a:solidFill>
              </a:rPr>
              <a:t>✈  出发之前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594360"/>
            <a:ext cx="11430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为什么，非去西安不可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1371600"/>
            <a:ext cx="11430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D4A017"/>
                </a:solidFill>
              </a:rPr>
              <a:t>中国最有故事的城市，没有之一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365760" y="1965960"/>
            <a:ext cx="11430000" cy="0"/>
          </a:xfrm>
          <a:prstGeom prst="line">
            <a:avLst/>
          </a:prstGeom>
          <a:ln w="12700">
            <a:solidFill>
              <a:srgbClr val="D4A01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65760" y="214884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🏛  3100年建城史，13个王朝在此建都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2532888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👑  秦、汉、唐——中国最鼎盛的三个朝代都发源于此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916936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🌍  丝绸之路的起点，东西方文明交汇的地方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3300984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67E22"/>
                </a:solidFill>
              </a:rPr>
              <a:t>🍖  一座城市 = 一部活的中国通史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3685032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/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406908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📌  来西安，不只是看古迹——你会感受到历史还活着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704320" y="640080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AA9980"/>
                </a:solidFill>
              </a:rPr>
              <a:t>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0A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A017"/>
                </a:solidFill>
              </a:rPr>
              <a:t>🕌  深度攻略①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594360"/>
            <a:ext cx="11430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回民街，怎么玩才不踩坑？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1371600"/>
            <a:ext cx="11430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D4A017"/>
                </a:solidFill>
              </a:rPr>
              <a:t>西安最热闹的地方，也是坑最多的地方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365760" y="1965960"/>
            <a:ext cx="11430000" cy="0"/>
          </a:xfrm>
          <a:prstGeom prst="line">
            <a:avLst/>
          </a:prstGeom>
          <a:ln w="12700">
            <a:solidFill>
              <a:srgbClr val="D4A01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65760" y="214884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⏰  最佳时间：下午3点后，晚上6-9点是高峰期，烟火气最旺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2532888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🎯  必吃清单：贾三包子 / 老孙家羊肉泡馍 / 西羊市凉皮 / 红红酸梅汤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916936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/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3300984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C0392B"/>
                </a:solidFill>
              </a:rPr>
              <a:t>⚠️  避坑清单：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3685032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C0392B"/>
                </a:solidFill>
              </a:rPr>
              <a:t>   ✗ 不要买路边小贩拦截推销的伴手礼，价格虚高3-5倍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406908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C0392B"/>
                </a:solidFill>
              </a:rPr>
              <a:t>   ✗ 不要在门口最显眼的几家买（游客定价）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4453128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C0392B"/>
                </a:solidFill>
              </a:rPr>
              <a:t>   ✗ 不要晚上10点后还在排队，厨师已经累了质量下降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4837176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/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5221224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27AE60"/>
                </a:solidFill>
              </a:rPr>
              <a:t>✅  周边配合：吃完可步行去鼓楼/钟楼，夜景极佳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704320" y="640080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AA9980"/>
                </a:solidFill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0A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A017"/>
                </a:solidFill>
              </a:rPr>
              <a:t>🌙  深度攻略②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594360"/>
            <a:ext cx="11430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大唐不夜城夜游攻略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1371600"/>
            <a:ext cx="11430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D4A017"/>
                </a:solidFill>
              </a:rPr>
              <a:t>全免费，全是精彩，晚上7点后出发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365760" y="1965960"/>
            <a:ext cx="11430000" cy="0"/>
          </a:xfrm>
          <a:prstGeom prst="line">
            <a:avLst/>
          </a:prstGeom>
          <a:ln w="12700">
            <a:solidFill>
              <a:srgbClr val="D4A01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65760" y="214884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🕖  最佳到达时间：晚上7:00-7:30（演出开始前占好位置）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2532888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/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916936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🎭  不要错过的表演：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3300984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   • 不倒翁小姐姐（最火！提前20分钟去等候区排队）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3685032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   • 唐风巡游（固定时间，约7:30/9:00，持续15分钟）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406908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   • 各类街头艺术表演（全程散落街道两侧）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4453128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/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4837176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📸  最佳拍照位置：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5221224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   • 玄奘雕像正面（南北通道中轴线）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5760" y="5605272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   • 二层廊道俯拍人流（需提前找到上二层的入口）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" y="598932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/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5760" y="6373368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AA9980"/>
                </a:solidFill>
              </a:rPr>
              <a:t>⏱  游览时长：2-3小时足够，可步行到大雁塔看音乐喷泉收尾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704320" y="640080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AA9980"/>
                </a:solidFill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0A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A017"/>
                </a:solidFill>
              </a:rPr>
              <a:t>⚔️  深度攻略③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594360"/>
            <a:ext cx="11430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兵马俑完全攻略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1371600"/>
            <a:ext cx="11430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D4A017"/>
                </a:solidFill>
              </a:rPr>
              <a:t>去了不了解背景，你就只是看了一堆泥人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365760" y="1965960"/>
            <a:ext cx="11430000" cy="0"/>
          </a:xfrm>
          <a:prstGeom prst="line">
            <a:avLst/>
          </a:prstGeom>
          <a:ln w="12700">
            <a:solidFill>
              <a:srgbClr val="D4A01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65760" y="214884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C0392B"/>
                </a:solidFill>
              </a:rPr>
              <a:t>📋  预约方式：秦始皇帝陵博物院官方小程序，提前7天可约，必须实名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2532888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🎟  门票：120元（含三个坑），华清宫需另购150元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916936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/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3300984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🗺  游览顺序：一号坑（最大）→ 二号坑（最神秘）→ 三号坑（最小指挥部）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3685032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   • 一号坑：主力步兵阵列，震撼感最强，停留时间最长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406908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   • 二号坑：彩色兵马俑原件展示区（别错过！）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4453128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   • 三号坑：军事指挥部，将官车马齐备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4837176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/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5221224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67E22"/>
                </a:solidFill>
              </a:rPr>
              <a:t>🎧  强烈建议：租讲解器（30元）或请讲解员（100-200元）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5760" y="5605272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AA9980"/>
                </a:solidFill>
              </a:rPr>
              <a:t>   没有讲解，三个坑看完2小时，有讲解听完完全不想走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704320" y="640080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AA9980"/>
                </a:solidFill>
              </a:rPr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0A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A017"/>
                </a:solidFill>
              </a:rPr>
              <a:t>🏯  深度攻略④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594360"/>
            <a:ext cx="11430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城墙 + 大雁塔，一天玩透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1371600"/>
            <a:ext cx="11430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D4A017"/>
                </a:solidFill>
              </a:rPr>
              <a:t>早上骑城墙，晚上看喷泉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365760" y="1965960"/>
            <a:ext cx="11430000" cy="0"/>
          </a:xfrm>
          <a:prstGeom prst="line">
            <a:avLst/>
          </a:prstGeom>
          <a:ln w="12700">
            <a:solidFill>
              <a:srgbClr val="D4A01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65760" y="2148840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🏰  西安城墙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2532888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建于明朝，周长13.7公里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916936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全国保存最完整的古城墙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3300984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/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3685032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67E22"/>
                </a:solidFill>
              </a:rPr>
              <a:t>骑行全程：约2小时（80元租车）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4069080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步行：只走局部，约1小时（免费）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4453128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AA9980"/>
                </a:solidFill>
              </a:rPr>
              <a:t>最佳时间：早上8-10点（人少、光线好）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7920" y="2148840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🛕  大雁塔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0" y="2532888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唐代高僧玄奘存放经书之地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17920" y="2916936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塔内可登顶，俯瞰全城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17920" y="3300984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/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17920" y="3685032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67E22"/>
                </a:solidFill>
              </a:rPr>
              <a:t>门票：大慈恩寺50元 + 雁塔50元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17920" y="4069080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音乐喷泉：每天晚上8:30（免费）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17920" y="4453128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AA9980"/>
                </a:solidFill>
              </a:rPr>
              <a:t>北广场：喷泉亚洲最大，15分钟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704320" y="640080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AA9980"/>
                </a:solidFill>
              </a:rPr>
              <a:t>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0A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A017"/>
                </a:solidFill>
              </a:rPr>
              <a:t>🏛  博物馆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594360"/>
            <a:ext cx="11430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博物馆攻略——抢票是门学问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1371600"/>
            <a:ext cx="11430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D4A017"/>
                </a:solidFill>
              </a:rPr>
              <a:t>陕历博是西安最值得去的地方之一，但要提前预约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365760" y="1965960"/>
            <a:ext cx="11430000" cy="0"/>
          </a:xfrm>
          <a:prstGeom prst="line">
            <a:avLst/>
          </a:prstGeom>
          <a:ln w="12700">
            <a:solidFill>
              <a:srgbClr val="D4A01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65760" y="214884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🏺  陕西历史博物馆（强烈推荐）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2532888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   馆藏：170万件文物，涵盖旧石器到清代，国宝级别最多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916936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AA9980"/>
                </a:solidFill>
              </a:rPr>
              <a:t>   门票：免费参观，但唐代壁画珍品馆30元另购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3300984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C0392B"/>
                </a:solidFill>
              </a:rPr>
              <a:t>   预约：官方微信公众号，提前7天每天0点放票，秒光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3685032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AA9980"/>
                </a:solidFill>
              </a:rPr>
              <a:t>   备选：黄牛票（不推荐）或去线下等取消预约名额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406908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/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4453128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📍  其他博物馆推荐：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4837176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   • 西安博物院 — 免费，小雁塔在院内，游客少，安静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5221224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   • 碑林博物馆 — 75元，书法爱好者必去，淡季人不多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5760" y="5605272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   • 半坡博物馆 — 65元，6000年前仰韶文化遗址，适合带娃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704320" y="640080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AA9980"/>
                </a:solidFill>
              </a:rPr>
              <a:t>14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0A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A017"/>
                </a:solidFill>
              </a:rPr>
              <a:t>🎁  伴手礼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594360"/>
            <a:ext cx="11430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带什么回家？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1371600"/>
            <a:ext cx="11430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D4A017"/>
                </a:solidFill>
              </a:rPr>
              <a:t>特产清单 + 哪里买最划算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365760" y="1965960"/>
            <a:ext cx="11430000" cy="0"/>
          </a:xfrm>
          <a:prstGeom prst="line">
            <a:avLst/>
          </a:prstGeom>
          <a:ln w="12700">
            <a:solidFill>
              <a:srgbClr val="D4A01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65760" y="2148840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食品类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2532888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• 老童家腊汁肉夹馍（真空包装）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916936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• 德懋恭水晶饼（西安老字号糕点）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3300984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• 秦椒辣子/花椒（超市最划算）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3685032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• 柿子饼/红枣（临潼特产）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17920" y="2148840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文创/非食品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17920" y="2532888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• 兵马俑系列文创（博物馆官方店）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7920" y="2916936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• 皮影（正宗在碑林附近老店）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0" y="3300984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• 陕历博官方文创（性价比高）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17920" y="3685032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• 手工刺绣（永兴坊可买）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" y="512064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/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5760" y="5504688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AA9980"/>
                </a:solidFill>
              </a:rPr>
              <a:t>💡  买在哪里：超市（大润发/永辉）最实惠 | 官方博物馆商店最可靠 | 回民街游客区最贵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704320" y="640080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AA9980"/>
                </a:solidFill>
              </a:rPr>
              <a:t>15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0A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A017"/>
                </a:solidFill>
              </a:rPr>
              <a:t>📆  行程规划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594360"/>
            <a:ext cx="11430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3天精华行程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1371600"/>
            <a:ext cx="11430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D4A017"/>
                </a:solidFill>
              </a:rPr>
              <a:t>适合第一次去，把最重要的全部打卡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365760" y="1965960"/>
            <a:ext cx="11430000" cy="0"/>
          </a:xfrm>
          <a:prstGeom prst="line">
            <a:avLst/>
          </a:prstGeom>
          <a:ln w="12700">
            <a:solidFill>
              <a:srgbClr val="D4A01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65760" y="214884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Day 1  抵达 + 市区探索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2532888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   下午：抵达，入住钟楼附近  |  傍晚：钟楼/鼓楼打卡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916936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   晚上：回民街大吃一顿（肉夹馍+泡馍+凉皮）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3300984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/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3685032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Day 2  古迹日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406908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   上午：城墙骑行（2小时）  |  中午：城墙内就近午饭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4453128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   下午：陕西历史博物馆（需提前预约）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4837176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   晚上：大唐不夜城 + 大雁塔音乐喷泉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5221224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/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5760" y="5605272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Day 3  兵马俑 + 返程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" y="598932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   上午：秦始皇兵马俑（带讲解器，3-4小时）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5760" y="6373368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   中午：华清宫（可选）  |  下午：返程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704320" y="640080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AA9980"/>
                </a:solidFill>
              </a:rPr>
              <a:t>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0A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A017"/>
                </a:solidFill>
              </a:rPr>
              <a:t>📆  行程规划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594360"/>
            <a:ext cx="11430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5天深度行程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1371600"/>
            <a:ext cx="11430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D4A017"/>
                </a:solidFill>
              </a:rPr>
              <a:t>加上华山 + 壶口瀑布，走遍陕西精华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365760" y="1965960"/>
            <a:ext cx="11430000" cy="0"/>
          </a:xfrm>
          <a:prstGeom prst="line">
            <a:avLst/>
          </a:prstGeom>
          <a:ln w="12700">
            <a:solidFill>
              <a:srgbClr val="D4A01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65760" y="214884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Day 1  抵达 + 回民街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2532888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Day 2  城墙 + 碑林 + 陕历博 + 大唐不夜城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916936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Day 3  兵马俑 + 华清宫 + 永兴坊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3300984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Day 4  华山（一日游）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3685032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   自西安北站出发，高铁约1小时到华山北站  |  门票160元+索道约180元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406908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AA9980"/>
                </a:solidFill>
              </a:rPr>
              <a:t>   建议只爬北峰或东峰，全程8小时够用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4453128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Day 5  西安博物院 + 小雁塔 + 购物返程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4837176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/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5221224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67E22"/>
                </a:solidFill>
              </a:rPr>
              <a:t>🌊  可选加入：壶口瀑布（需1天，距西安3.5小时车程）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5760" y="5605272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AA9980"/>
                </a:solidFill>
              </a:rPr>
              <a:t>   旱季（冬春）水量大更壮观  |  适合有车或跟团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704320" y="640080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AA9980"/>
                </a:solidFill>
              </a:rPr>
              <a:t>17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0A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A017"/>
                </a:solidFill>
              </a:rPr>
              <a:t>💰  费用预算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594360"/>
            <a:ext cx="11430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去西安，大概要花多少钱？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1371600"/>
            <a:ext cx="11430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D4A017"/>
                </a:solidFill>
              </a:rPr>
              <a:t>人均参考（非黄金周，双人同行）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365760" y="1965960"/>
            <a:ext cx="11430000" cy="0"/>
          </a:xfrm>
          <a:prstGeom prst="line">
            <a:avLst/>
          </a:prstGeom>
          <a:ln w="12700">
            <a:solidFill>
              <a:srgbClr val="D4A01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65760" y="2148840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3天精华 人均约1200-1800元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2532888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/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916936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住宿（2晚×250元）= 500元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3300984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交通（高铁来回）≈ 400-600元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3685032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餐饮（3天×100元/天）≈ 300元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4069080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门票（城墙+兵马俑+大雁塔）≈ 250元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4453128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市内交通 ≈ 100元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7920" y="2148840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5天深度 人均约2500-3500元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0" y="2532888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/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17920" y="2916936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住宿（4晚×300元）= 1200元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17920" y="3300984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交通（高铁来回）≈ 500-700元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17920" y="3685032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餐饮（5天×120元/天）≈ 600元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17920" y="4069080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门票（全景点）≈ 700元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17920" y="4453128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市内交通 ≈ 200元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5760" y="603504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AA9980"/>
                </a:solidFill>
              </a:rPr>
              <a:t>💡  省钱技巧：住青旅（-50%住宿）| 多坐地铁和306路公交 | 早餐在便利店解决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704320" y="640080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AA9980"/>
                </a:solidFill>
              </a:rPr>
              <a:t>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0A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A017"/>
                </a:solidFill>
              </a:rPr>
              <a:t>⚠️  避坑清单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594360"/>
            <a:ext cx="11430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10条必知实用贴士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1371600"/>
            <a:ext cx="11430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D4A017"/>
                </a:solidFill>
              </a:rPr>
              <a:t>过来人踩过的坑，你不必再踩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365760" y="1965960"/>
            <a:ext cx="11430000" cy="0"/>
          </a:xfrm>
          <a:prstGeom prst="line">
            <a:avLst/>
          </a:prstGeom>
          <a:ln w="12700">
            <a:solidFill>
              <a:srgbClr val="D4A01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65760" y="214884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C0392B"/>
                </a:solidFill>
              </a:rPr>
              <a:t>① 兵马俑 + 陕历博必须提前预约，出发前就搞定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2532888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② 西安天干，随身带水和护唇膏，皮肤容易干裂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916936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③ 回民街全程清真，不要带外食进去，尊重当地习俗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3300984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67E22"/>
                </a:solidFill>
              </a:rPr>
              <a:t>④ 骑城墙顺时针方向走（东门出发逆时针是爬坡更累）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3685032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⑤ 大唐不夜城人流量大，紧握随行儿童和背包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406908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C0392B"/>
                </a:solidFill>
              </a:rPr>
              <a:t>⑥ 打车用高德/滴滴，不要坐机场外等候的拉客出租车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4453128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⑦ 西安城市范围大，景点之间距离远，别以为走路能到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4837176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⑧ 冬天西安有雾霾，建议出发前查AQI，带口罩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5221224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67E22"/>
                </a:solidFill>
              </a:rPr>
              <a:t>⑨ 羊肉泡馍要自己掰馍，别让服务员帮你，体验感一半没了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5760" y="5605272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27AE60"/>
                </a:solidFill>
              </a:rPr>
              <a:t>⑩ 汉服租赁在回民街附近有很多，拍照好看，约100-200元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704320" y="640080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AA9980"/>
                </a:solidFill>
              </a:rPr>
              <a:t>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0A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A017"/>
                </a:solidFill>
              </a:rPr>
              <a:t>🏙  认识西安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594360"/>
            <a:ext cx="11430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西安，是一座什么样的城市？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1371600"/>
            <a:ext cx="11430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D4A017"/>
                </a:solidFill>
              </a:rPr>
              <a:t>古都的厚度 × 市井的烟火 × 年轻的活力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365760" y="1965960"/>
            <a:ext cx="11430000" cy="0"/>
          </a:xfrm>
          <a:prstGeom prst="line">
            <a:avLst/>
          </a:prstGeom>
          <a:ln w="12700">
            <a:solidFill>
              <a:srgbClr val="D4A01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65760" y="2148840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🕌  厚重历史感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2532888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城墙、钟楼、碑林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916936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AA9980"/>
                </a:solidFill>
              </a:rPr>
              <a:t>每一块石头都有年龄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3300984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/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3685032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🍜  市井烟火气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4069080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回民街永远喧嚣热闹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4453128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AA9980"/>
                </a:solidFill>
              </a:rPr>
              <a:t>街头小吃5块钱吃到撑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7920" y="2148840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💡  意想不到的时髦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0" y="2532888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大唐不夜城全是年轻人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17920" y="2916936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AA9980"/>
                </a:solidFill>
              </a:rPr>
              <a:t>汉服、cosplay随处可见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17920" y="3300984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/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17920" y="3685032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📍  出行便利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17920" y="4069080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地铁覆盖主要景点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17920" y="4453128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AA9980"/>
                </a:solidFill>
              </a:rPr>
              <a:t>高铁连接全国各地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704320" y="640080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AA9980"/>
                </a:solidFill>
              </a:rPr>
              <a:t>2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0A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A017"/>
                </a:solidFill>
              </a:rPr>
              <a:t>🎯  行动起来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594360"/>
            <a:ext cx="11430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西安，在等你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1371600"/>
            <a:ext cx="11430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D4A017"/>
                </a:solidFill>
              </a:rPr>
              <a:t>一座城，3100年，不来遗憾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365760" y="1965960"/>
            <a:ext cx="11430000" cy="0"/>
          </a:xfrm>
          <a:prstGeom prst="line">
            <a:avLst/>
          </a:prstGeom>
          <a:ln w="12700">
            <a:solidFill>
              <a:srgbClr val="D4A01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65760" y="214884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📋  出发前行动清单：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2532888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   □ 在官方小程序预约兵马俑门票（提前7天）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916936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   □ 在陕历博公众号抢免费预约票（提前7天0点）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3300984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   □ 查好高铁/机票，提前2周预定（省30%）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3685032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   □ 在钟楼附近订好酒店（性价比首选）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406908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   □ 下载高德地图，存好回民街/大唐不夜城离线地图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4453128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/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4837176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AA9980"/>
                </a:solidFill>
              </a:rPr>
              <a:t>🧳  打包提示：轻便运动鞋必须 / 防晒霜 / 充电宝 / 小包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5221224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/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5760" y="5605272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✨  有问题，随时问我。祝你们玩得尽兴！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704320" y="640080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AA9980"/>
                </a:solidFill>
              </a:rPr>
              <a:t>20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0A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A017"/>
                </a:solidFill>
              </a:rPr>
              <a:t>📅  出行规划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594360"/>
            <a:ext cx="11430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什么时候去最值？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1371600"/>
            <a:ext cx="11430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D4A017"/>
                </a:solidFill>
              </a:rPr>
              <a:t>四季对比——春秋是王道，夏天有坑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365760" y="1965960"/>
            <a:ext cx="11430000" cy="0"/>
          </a:xfrm>
          <a:prstGeom prst="line">
            <a:avLst/>
          </a:prstGeom>
          <a:ln w="12700">
            <a:solidFill>
              <a:srgbClr val="D4A01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65760" y="214884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🌸  春季（3-5月）★★★★★   温度舒适15-25°C，花期美，游客稍少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2532888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C0392B"/>
                </a:solidFill>
              </a:rPr>
              <a:t>☀️  夏季（6-8月）★★☆☆☆   高温40°C+，室外景点如炼狱，不建议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916936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🍂  秋季（9-11月）★★★★★  最佳！凉爽干燥，色彩好看，游客量适中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3300984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2980B9"/>
                </a:solidFill>
              </a:rPr>
              <a:t>❄️  冬季（12-2月）★★★☆☆   寒冷但人少，可看雪中城墙，价格最低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3685032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/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406908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C0392B"/>
                </a:solidFill>
              </a:rPr>
              <a:t>⚠️  避开：五一黄金周 / 国庆黄金周（景区排长队，酒店价格翻3倍）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4453128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27AE60"/>
                </a:solidFill>
              </a:rPr>
              <a:t>✅  最推荐：9月下旬 ~ 11月上旬（秋高气爽，人不太多）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704320" y="640080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AA9980"/>
                </a:solidFill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0A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A017"/>
                </a:solidFill>
              </a:rPr>
              <a:t>🚄  交通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594360"/>
            <a:ext cx="11430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怎么去西安？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1371600"/>
            <a:ext cx="11430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D4A017"/>
                </a:solidFill>
              </a:rPr>
              <a:t>高铁是首选，飞机适合远途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365760" y="1965960"/>
            <a:ext cx="11430000" cy="0"/>
          </a:xfrm>
          <a:prstGeom prst="line">
            <a:avLst/>
          </a:prstGeom>
          <a:ln w="12700">
            <a:solidFill>
              <a:srgbClr val="D4A01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65760" y="214884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🚄  高铁（推荐）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2532888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   北京西→西安北：约5小时  | 上海虹桥→西安北：约6.5小时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916936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   郑州→西安：约2小时  | 成都→西安：约3.5小时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3300984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AA9980"/>
                </a:solidFill>
              </a:rPr>
              <a:t>   票价：二等座 200-500元，高峰期提前2周抢票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3685032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/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406908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✈️  飞机（适合南方远途）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4453128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   广州/深圳/昆明出发建议飞，约2小时，旺季票价500-1000元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4837176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/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5221224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AA9980"/>
                </a:solidFill>
              </a:rPr>
              <a:t>📌  落地后：咸阳机场→市区约1小时，优先选机场大巴（30元）或地铁14号线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704320" y="640080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AA9980"/>
                </a:solidFill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0A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A017"/>
                </a:solidFill>
              </a:rPr>
              <a:t>🗺  市内出行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594360"/>
            <a:ext cx="11430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在西安，怎么移动？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1371600"/>
            <a:ext cx="11430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D4A017"/>
                </a:solidFill>
              </a:rPr>
              <a:t>地铁 + 打车 = 游遍全城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365760" y="1965960"/>
            <a:ext cx="11430000" cy="0"/>
          </a:xfrm>
          <a:prstGeom prst="line">
            <a:avLst/>
          </a:prstGeom>
          <a:ln w="12700">
            <a:solidFill>
              <a:srgbClr val="D4A01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65760" y="2148840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🚇  地铁（主力）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2532888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覆盖北站/钟楼/大雁塔/兵马俑方向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916936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AA9980"/>
                </a:solidFill>
              </a:rPr>
              <a:t>2号线是旅游主干线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3300984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/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3685032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🚗  打车（补充）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4069080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滴滴/高德打车，市区短程10-20元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4453128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AA9980"/>
                </a:solidFill>
              </a:rPr>
              <a:t>高峰期等车慢，提前叫车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7920" y="2148840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🚲  共享单车（城内）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0" y="2532888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城墙内老城区骑车很舒服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17920" y="2916936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AA9980"/>
                </a:solidFill>
              </a:rPr>
              <a:t>美团/哈啰单车随处可扫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17920" y="3300984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/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17920" y="3685032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🚌  旅游专线（兵马俑）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17920" y="4069080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306路公交 = 最省钱方案（8元）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17920" y="4453128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AA9980"/>
                </a:solidFill>
              </a:rPr>
              <a:t>也可包车，4人拼车更划算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704320" y="640080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AA9980"/>
                </a:solidFill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0A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A017"/>
                </a:solidFill>
              </a:rPr>
              <a:t>🏨  住宿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594360"/>
            <a:ext cx="11430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住哪里最方便？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1371600"/>
            <a:ext cx="11430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D4A017"/>
                </a:solidFill>
              </a:rPr>
              <a:t>三大核心区域，各有优势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365760" y="1965960"/>
            <a:ext cx="11430000" cy="0"/>
          </a:xfrm>
          <a:prstGeom prst="line">
            <a:avLst/>
          </a:prstGeom>
          <a:ln w="12700">
            <a:solidFill>
              <a:srgbClr val="D4A01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65760" y="214884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🏰  钟楼/回民街附近（首选）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2532888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   优点：步行可达钟楼、鼓楼、回民街，夜宵方便到哭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916936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AA9980"/>
                </a:solidFill>
              </a:rPr>
              <a:t>   价格：中档酒店200-400元/晚，青旅80-150元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3300984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/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3685032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🛕  大雁塔/曲江新区（适合逛街购物）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406908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   优点：大唐不夜城步行可达，商场多，环境更现代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4453128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AA9980"/>
                </a:solidFill>
              </a:rPr>
              <a:t>   价格：稍贵，300-600元/晚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4837176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/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5221224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🏛  城墙内老城区（文艺范）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5760" y="5605272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   优点：古色古香，民宿多，适合慢游型旅客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" y="598932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AA9980"/>
                </a:solidFill>
              </a:rPr>
              <a:t>   价格：民宿200-500元，体验感最佳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704320" y="640080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AA9980"/>
                </a:solidFill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0A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A017"/>
                </a:solidFill>
              </a:rPr>
              <a:t>🎯  核心景点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594360"/>
            <a:ext cx="11430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必去 TOP 5 景点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1371600"/>
            <a:ext cx="11430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D4A017"/>
                </a:solidFill>
              </a:rPr>
              <a:t>去了这5个，西安就没白来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365760" y="1965960"/>
            <a:ext cx="11430000" cy="0"/>
          </a:xfrm>
          <a:prstGeom prst="line">
            <a:avLst/>
          </a:prstGeom>
          <a:ln w="12700">
            <a:solidFill>
              <a:srgbClr val="D4A01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65760" y="214884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① 秦始皇兵马俑博物馆  🎟 门票120元  ⏱ 建议3-4小时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2532888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② 西安城墙  🎟 门票54元（骑行+80元）  ⏱ 建议2-3小时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916936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③ 回民街/鼓楼广场  🆓 免费入区  ⏱ 建议2-4小时（晚上更热闹）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3300984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④ 大唐不夜城  🆓 免费  ⏱ 建议晚上7点后，留2-3小时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3685032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⑤ 大雁塔/大慈恩寺  🎟 雁塔50元/慈恩寺50元  ⏱ 建议1.5小时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406908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/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4453128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C0392B"/>
                </a:solidFill>
              </a:rPr>
              <a:t>⚠️  兵马俑必须提前在官方小程序预约，高峰期提前7天！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704320" y="640080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AA9980"/>
                </a:solidFill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0A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A017"/>
                </a:solidFill>
              </a:rPr>
              <a:t>💎  宝藏推荐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594360"/>
            <a:ext cx="11430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这些地方，当地人才知道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1371600"/>
            <a:ext cx="11430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D4A017"/>
                </a:solidFill>
              </a:rPr>
              <a:t>小众但精彩，别错过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365760" y="1965960"/>
            <a:ext cx="11430000" cy="0"/>
          </a:xfrm>
          <a:prstGeom prst="line">
            <a:avLst/>
          </a:prstGeom>
          <a:ln w="12700">
            <a:solidFill>
              <a:srgbClr val="D4A01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65760" y="2148840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🍺  永兴坊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2532888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摔碗酒发源地，各地非遗美食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916936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AA9980"/>
                </a:solidFill>
              </a:rPr>
              <a:t>晚上人多但氛围超好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3300984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/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3685032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🗿  碑林博物馆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4069080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历代书法石刻，文化控必去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4453128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AA9980"/>
                </a:solidFill>
              </a:rPr>
              <a:t>门票75元，游客少，安静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7920" y="2148840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🏺  西安博物院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0" y="2532888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免费！汉唐文物展品精良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17920" y="2916936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AA9980"/>
                </a:solidFill>
              </a:rPr>
              <a:t>小雁塔就在院内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17920" y="3300984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/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17920" y="3685032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🌸  华清宫/骊山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17920" y="4069080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杨贵妃温泉，离兵马俑很近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17920" y="4453128"/>
            <a:ext cx="54864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AA9980"/>
                </a:solidFill>
              </a:rPr>
              <a:t>顺路游，门票150元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704320" y="640080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AA9980"/>
                </a:solidFill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0A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D4A017"/>
                </a:solidFill>
              </a:rPr>
              <a:t>🍜  吃什么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594360"/>
            <a:ext cx="11430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</a:rPr>
              <a:t>西安美食地图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1371600"/>
            <a:ext cx="11430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D4A017"/>
                </a:solidFill>
              </a:rPr>
              <a:t>来了不吃这些，等于没来过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365760" y="1965960"/>
            <a:ext cx="11430000" cy="0"/>
          </a:xfrm>
          <a:prstGeom prst="line">
            <a:avLst/>
          </a:prstGeom>
          <a:ln w="12700">
            <a:solidFill>
              <a:srgbClr val="D4A01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65760" y="214884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🥙  肉夹馍：5-15元，腊汁肉要肥瘦相间才正宗，首推樊记/贾三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2532888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🍝  Biangbiang面：15-25元，宽如裤腰带，加辣子油泼就对了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2916936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🐑  羊肉泡馍：30-50元，掰馍有讲究，手掰越细越入味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3300984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🌶  凉皮：6-12元，麻辣凉皮是西安人的早饭，外地人的天花板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3685032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D4A017"/>
                </a:solidFill>
              </a:rPr>
              <a:t>🍖  葫芦鸡：50-80元（一只），唐代宫廷菜，皮脆肉嫩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4069080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>🥚  镜糕/甑糕：5-10元，回民街特色小吃，糯米枣泥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4453128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8D5B7"/>
                </a:solidFill>
              </a:rPr>
              <a:t/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4837176"/>
            <a:ext cx="114300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E67E22"/>
                </a:solidFill>
              </a:rPr>
              <a:t>📍  吃饭首选：回民街  性价比最高，步行就能扫完大半西安美食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704320" y="640080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AA9980"/>
                </a:solidFill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