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【演讲备注】开场不讲理论，直接用数字冲击。停顿3秒让数字沉淀，然后问：这是怎么做到的？带着这个问题，我们开始今天的分享。(约1.5分钟)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【演讲备注】结尾用行动三步骤落地，最后用核心信息收尾。语速放慢，让最后两句话留在听众脑中。(约1.5分钟)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【演讲备注】用时间对比说明变化速度。重点在最后一句话，放慢语速念出来。(约1.5分钟)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【演讲备注】这页是认知校准，帮听众理解一人公司不是打零工，而是有系统的商业结构。(约1.5分钟)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【演讲备注】强调窗口期有限，制造适度紧迫感，为后面的行动号召铺垫。(约1.5分钟)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【演讲备注】每个案例1句话讲清楚，重点在共同点，帮听众发现规律。(约1.5分钟)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【演讲备注】表格数据要给听众时间扫描，停顿5秒。重点引导：净利润率这一行。(约1.5分钟)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【演讲备注】引导听众对号入座，可以问：你更像哪一种？(约1.5分钟)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【演讲备注】强调行动的可操作性，降低心理门槛。10个付费用户是关键里程碑。(约1.5分钟)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【演讲备注】用反问句打破借口，语气直接但不咄咄逼人。最后一句是重点。(约1.5分钟)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开场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1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他一个人，赚了3亿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你也可以。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Pieter Levels — 1人，12个产品，年收入 $400万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无员工  |  无融资  |  无办公室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一台电脑 + AI工具 = 可持续的商业机器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CTA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10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窗口在你面前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进，还是不进？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今天  →  列出3个你能解决的真实问题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本周  →  选1个，用AI做出MVP原型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本月  →  找到第一个愿意付钱的用户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/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AI时代，一人公司是最优商业结构</a:t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历史上从未有过这样低门槛的创业时机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趋势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2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AI正在改写规则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门槛，正在断崖式下降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2020：一个App需要5人团队 + 6个月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2025：一个人 + Claude/Cursor = 2周上线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Gartner：2027年，AI将承担40%企业任务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00FF9F"/>
                </a:solidFill>
              </a:rPr>
              <a:t>→ 曾经需要团队的事，现在一个人就能做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定义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3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一人公司，到底是什么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不是自由职业，不是个体户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核心公式：你 × AI工具 × 数字产品/服务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00FF9F"/>
                </a:solidFill>
              </a:rPr>
              <a:t>✦ 你：独特技能 + 判断力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00FF9F"/>
                </a:solidFill>
              </a:rPr>
              <a:t>✦ AI工具：放大你的执行力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00FF9F"/>
                </a:solidFill>
              </a:rPr>
              <a:t>✦ 数字产品：可复制、可扩展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目标：可持续、高利润、不依赖人力规模化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时机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4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为什么现在是最好时机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三力合流，窗口期就在此刻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① 技术力：LLM/AI工具已达到可用门槛</a:t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② 工具力：No-code + AI开发工具全面普及</a:t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③ 市场力：全球数字消费市场 $6万亿+/年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00FF9F"/>
                </a:solidFill>
              </a:rPr>
              <a:t>→ 三力在2025年同时成熟，窗口期有限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案例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5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他们已经在做了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普通人，真实案例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Pieter Levels   独立开发者    $400万/年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Justin Welsh    LinkedIn创作者  $500万/年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Ana Folau       在线课程创业者  $120万/年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共同点：从一个技能出发，AI放大，数字化交付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对比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6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一人公司 vs 传统创业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更轻  更快  更赚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              一人公司          传统创业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启动成本      $100–$1000        $50,000+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净利润率      70–90%            10–30%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决策速度      今天执行          开会讨论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规模方式      产品驱动          人力驱动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失败成本      极低              极高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路径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7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三条路，选一条深挖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找到你的模式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① 产品型  —  SaaS / App / 数字工具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   收入特征：被动收入，可规模化</a:t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② 内容型  —  Newsletter / 课程 / 社区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   收入特征：订阅制，信任驱动</a:t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00D4FF"/>
                </a:solidFill>
              </a:rPr>
              <a:t>③ 服务型  —  顾问 / 代理 / Fractional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   收入特征：高客单价，快速启动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行动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8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三步，今天就能开始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不需要完美，只需要开始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 b="1">
                <a:solidFill>
                  <a:srgbClr val="FFD700"/>
                </a:solidFill>
              </a:rPr>
              <a:t>Step 1  找到一个痛点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        你解决过什么问题？别人愿意为此付钱吗？</a:t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FFD700"/>
                </a:solidFill>
              </a:rPr>
              <a:t>Step 2  用AI构建最小MVP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        不求完美，求能用、能验证</a:t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FFD700"/>
                </a:solidFill>
              </a:rPr>
              <a:t>Step 3  找到10个付费用户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        10个真实付费 &gt; 10000个点赞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破解顾虑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98480" y="201168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AAAA"/>
                </a:solidFill>
              </a:rPr>
              <a:t>9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你的三个顾虑，我来回答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1">
                <a:solidFill>
                  <a:srgbClr val="00D4FF"/>
                </a:solidFill>
              </a:rPr>
              <a:t>这些都不是真正的障碍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0280"/>
            <a:ext cx="2560320" cy="457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我没有技术  →  AI是你的工程师，Cursor帮你写代码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我没有资源  →  $0启动：免费工具+时间+想法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>我没有时间  →  每天2小时，12个月构建第一个产品</a:t>
            </a:r>
          </a:p>
          <a:p>
            <a:pPr>
              <a:spcBef>
                <a:spcPts val="500"/>
              </a:spcBef>
            </a:pPr>
            <a:r>
              <a:rPr sz="1900">
                <a:solidFill>
                  <a:srgbClr val="FFFFFF"/>
                </a:solidFill>
              </a:rPr>
              <a:t/>
            </a:r>
          </a:p>
          <a:p>
            <a:pPr>
              <a:spcBef>
                <a:spcPts val="500"/>
              </a:spcBef>
            </a:pPr>
            <a:r>
              <a:rPr sz="1900" b="1">
                <a:solidFill>
                  <a:srgbClr val="FFD700"/>
                </a:solidFill>
              </a:rPr>
              <a:t>真正的障碍：不行动，等待完美时机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7B2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